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306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096"/>
    <a:srgbClr val="393939"/>
    <a:srgbClr val="888888"/>
    <a:srgbClr val="939591"/>
    <a:srgbClr val="292929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2" autoAdjust="0"/>
    <p:restoredTop sz="96341" autoAdjust="0"/>
  </p:normalViewPr>
  <p:slideViewPr>
    <p:cSldViewPr showGuides="1">
      <p:cViewPr>
        <p:scale>
          <a:sx n="140" d="100"/>
          <a:sy n="140" d="100"/>
        </p:scale>
        <p:origin x="816" y="-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4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39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1.png"/><Relationship Id="rId7" Type="http://schemas.openxmlformats.org/officeDocument/2006/relationships/image" Target="../media/image43.svg"/><Relationship Id="rId8" Type="http://schemas.openxmlformats.org/officeDocument/2006/relationships/image" Target="../media/image42.png"/><Relationship Id="rId9" Type="http://schemas.openxmlformats.org/officeDocument/2006/relationships/image" Target="../media/image45.svg"/><Relationship Id="rId10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進行</a:t>
            </a:r>
            <a:r>
              <a:rPr lang="zh-TW" altLang="en-US" sz="2800" b="1" dirty="0" smtClean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登入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7129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設定</a:t>
            </a:r>
            <a:r>
              <a:rPr lang="en-US" altLang="zh-TW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DEMO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(1/2)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DEMO (2/2)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3000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的影音分享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32721" y="2141816"/>
            <a:ext cx="1604841" cy="9991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對藝術與設計相關主題有需求及偏好的消費者。</a:t>
            </a:r>
            <a:endParaRPr lang="en-US" altLang="zh-TW" sz="2000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初級入門至專業領域皆有相關書籍可供推薦。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8887" y="4232131"/>
            <a:ext cx="1918674" cy="5598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0734" y="3282963"/>
            <a:ext cx="501535" cy="434579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9" y="3131977"/>
            <a:ext cx="626992" cy="626992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8" y="4661040"/>
            <a:ext cx="744691" cy="607041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19" y="4404762"/>
            <a:ext cx="1060777" cy="59668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852936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564481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7730"/>
          <a:stretch/>
        </p:blipFill>
        <p:spPr>
          <a:xfrm>
            <a:off x="864663" y="2881924"/>
            <a:ext cx="523467" cy="456039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11136" r="7566" b="10231"/>
          <a:stretch/>
        </p:blipFill>
        <p:spPr>
          <a:xfrm>
            <a:off x="1367781" y="2872479"/>
            <a:ext cx="527728" cy="48794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11" y="3354566"/>
            <a:ext cx="526140" cy="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152932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3037004" y="2373910"/>
            <a:ext cx="3284115" cy="2577183"/>
            <a:chOff x="3037004" y="2373910"/>
            <a:chExt cx="3284115" cy="2577183"/>
          </a:xfrm>
        </p:grpSpPr>
        <p:sp>
          <p:nvSpPr>
            <p:cNvPr id="24" name="文本框 20"/>
            <p:cNvSpPr txBox="1"/>
            <p:nvPr/>
          </p:nvSpPr>
          <p:spPr>
            <a:xfrm>
              <a:off x="4449699" y="2373910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rgbClr val="393939"/>
                  </a:solidFill>
                  <a:latin typeface="+mj-ea"/>
                  <a:ea typeface="+mj-ea"/>
                </a:rPr>
                <a:t>主色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0"/>
            <p:cNvSpPr txBox="1"/>
            <p:nvPr/>
          </p:nvSpPr>
          <p:spPr>
            <a:xfrm>
              <a:off x="5740947" y="3515298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輔色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0"/>
            <p:cNvSpPr txBox="1"/>
            <p:nvPr/>
          </p:nvSpPr>
          <p:spPr>
            <a:xfrm>
              <a:off x="4387597" y="4643316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重點色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0"/>
            <p:cNvSpPr txBox="1"/>
            <p:nvPr/>
          </p:nvSpPr>
          <p:spPr>
            <a:xfrm>
              <a:off x="3037004" y="3516181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自然色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50" name="肘形接點 49"/>
          <p:cNvCxnSpPr>
            <a:stCxn id="33" idx="1"/>
            <a:endCxn id="18" idx="1"/>
          </p:cNvCxnSpPr>
          <p:nvPr/>
        </p:nvCxnSpPr>
        <p:spPr>
          <a:xfrm rot="10800000" flipV="1">
            <a:off x="5038288" y="2108798"/>
            <a:ext cx="1282865" cy="716792"/>
          </a:xfrm>
          <a:prstGeom prst="bentConnector3">
            <a:avLst>
              <a:gd name="adj1" fmla="val 5000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>
            <a:stCxn id="31" idx="3"/>
            <a:endCxn id="21" idx="2"/>
          </p:cNvCxnSpPr>
          <p:nvPr/>
        </p:nvCxnSpPr>
        <p:spPr>
          <a:xfrm>
            <a:off x="2360712" y="2537127"/>
            <a:ext cx="1556862" cy="851799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xmlns="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xmlns="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xmlns="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xmlns="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xmlns="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xmlns="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xmlns="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4799</TotalTime>
  <Words>1175</Words>
  <Application>Microsoft Macintosh PowerPoint</Application>
  <PresentationFormat>A4 紙張 (210x297 公釐)</PresentationFormat>
  <Paragraphs>313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54</cp:revision>
  <dcterms:created xsi:type="dcterms:W3CDTF">2021-04-12T00:49:08Z</dcterms:created>
  <dcterms:modified xsi:type="dcterms:W3CDTF">2022-12-21T08:00:21Z</dcterms:modified>
  <cp:category/>
</cp:coreProperties>
</file>